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8D401-33C3-4D7C-87C5-73BF15375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3EB651-A42C-40AC-8EE6-FCF3FC859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7FDC28-DBBF-44DF-8E9F-01E71AA34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967952-02AD-4255-98C6-6B4BAA4F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1C1443-484F-44FD-BE27-D497C713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074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DD497-BCFE-409F-9782-CABFA88CF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60F887-A35F-4916-8697-4A60ED53C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0845C-7771-404D-B0D6-938A59A0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4EFB41-7825-426D-BF81-62AA82DE8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559830-B5A2-4A17-8FAF-CF3474979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1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F8AAD-C983-4C51-9152-07DD3FB7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30112B-33CB-49AA-88E5-80A46F858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5E2951-8338-4D40-B96E-462BE8D1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CDFA6-D15C-4140-A9B6-A59F08801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35181B-264B-45C5-87FA-A41E97DB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67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F0308-E56B-4AEA-A461-53A108704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6AB1F4-D8F7-4668-B585-634B6A51C0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66DCB5-9527-4500-BEFF-419F8284C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9DF56C-0A70-47F1-938B-B22709FC3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75BB04-03CE-4CA1-8CB6-43BBB467A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C4E0D7-9A40-4A39-9BA9-D21173ED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82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C7B097-DB7C-4976-B99D-9A66141C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255923-81F9-45F2-BC6E-607DD06F5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8054B4-8405-4188-BB49-FAF09F048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3C3932-2BC4-457D-8BE7-3AB4AAF40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6D47FE-0841-4A69-A0F9-A33C3EC05E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064A11C-727B-43AD-BA0D-DEDCF108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C4E6D49-B705-4D86-ADC9-B957E466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1E17FE9-3C12-45DF-9085-916EFCC2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24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0FC04-E185-4B11-B41F-D5A70C5E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48D97CF-D85D-4F7E-BABF-14339F3A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DD11341-9D85-43D6-852B-D2E598ED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CDC4C1-5916-4E99-B910-04370A7D8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47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70B6C23-A3CD-4296-9BD5-DF7133AD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82A62A-1D0B-42A3-AA07-5FAFAA27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FFB5EB-1FB9-4F91-A5E8-1C2F24B2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8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70CEF-7E57-499A-993E-9FDB3D15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5BB14D-A791-4857-AD93-C16C355C8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137CFC-D889-488F-9E05-7877674D9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8902A4-2574-4D53-A4FE-1E6216D8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E345C2-73D4-4803-886B-09ACDAA4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33BB64-DCBF-4404-883A-4EB2445B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4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71F67-B3BC-4732-BB59-69278968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7F7620-76E8-4622-BA77-2F1154438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040096-39C6-4634-BFE1-3A7F9B03A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43E86B-588B-4A62-856D-6E174A026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96109D-4966-4AF1-A858-12233B8A1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F5D92E-08EE-4AB8-873B-FB102F56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80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5346D-199D-4074-9DBA-E57B7AA60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B60C3B-5704-43F5-9C55-9414033A7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5D6C81-5DBB-43C5-BAE3-E2E4E6ACC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465CE-28D5-48C7-9922-F360C5A14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0DE30-6879-4E81-8410-3DC1034D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49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1B1BEAD-9A56-4A6F-924E-A550CEE62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EDEF72-666C-419C-ACBF-8E99E575F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8C195C-19CF-46A1-A1F5-6CA2759A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46C44D-B0F5-468E-AA52-09E24C921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0F4E18-4321-4AB6-AB25-9BDC4DEC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37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341BF1-92BA-4CB5-BA4A-CB3E2F62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83CDA8-BFBB-4FEE-92AA-14C8F2DE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EDFDA7-A035-4A65-A181-BA93DC7F11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EF7F-5B08-4FB7-8D70-4D6ADA631399}" type="datetimeFigureOut">
              <a:rPr lang="es-ES" smtClean="0"/>
              <a:t>16/04/2021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C14C3-6DE7-426D-AFA5-95B28C35A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54C112-8A93-40CB-9091-2F3D4BABDA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50968-68B1-49E5-AAEE-79428A40F6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63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1E0920-5181-4726-A7FA-686AD60E3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s-ES" sz="5400"/>
              <a:t>RIESGOS NATURALES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22B793-0727-48CC-B45E-89EDCAC71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4" y="4673073"/>
            <a:ext cx="4523423" cy="1147863"/>
          </a:xfrm>
        </p:spPr>
        <p:txBody>
          <a:bodyPr anchor="t">
            <a:normAutofit/>
          </a:bodyPr>
          <a:lstStyle/>
          <a:p>
            <a:pPr algn="l"/>
            <a:r>
              <a:rPr lang="es-ES" sz="2000" dirty="0"/>
              <a:t>“Nombres de los integrantes del grupo”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Vista de una ciudad desde lo alto de una montaña&#10;&#10;Descripción generada automáticamente">
            <a:extLst>
              <a:ext uri="{FF2B5EF4-FFF2-40B4-BE49-F238E27FC236}">
                <a16:creationId xmlns:a16="http://schemas.microsoft.com/office/drawing/2014/main" id="{2AFE993C-DDD9-4E61-96F5-FE7BA2DE54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7" r="-2" b="-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7151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78FFA-C972-4318-A885-87253C69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Tornados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Humo saliendo de las nubes&#10;&#10;Descripción generada automáticamente con confianza media">
            <a:extLst>
              <a:ext uri="{FF2B5EF4-FFF2-40B4-BE49-F238E27FC236}">
                <a16:creationId xmlns:a16="http://schemas.microsoft.com/office/drawing/2014/main" id="{2C66FA8C-16F2-4BDE-9F33-B3E665783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2" r="1004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76469FD-22DC-433A-8E6F-3C25A604CC1B}"/>
              </a:ext>
            </a:extLst>
          </p:cNvPr>
          <p:cNvSpPr txBox="1"/>
          <p:nvPr/>
        </p:nvSpPr>
        <p:spPr>
          <a:xfrm>
            <a:off x="7464614" y="4673073"/>
            <a:ext cx="21989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Explicación oral:</a:t>
            </a:r>
          </a:p>
          <a:p>
            <a:r>
              <a:rPr lang="es-ES" dirty="0"/>
              <a:t>-Causas</a:t>
            </a:r>
          </a:p>
          <a:p>
            <a:r>
              <a:rPr lang="es-ES" dirty="0"/>
              <a:t>-Características</a:t>
            </a:r>
          </a:p>
          <a:p>
            <a:r>
              <a:rPr lang="es-ES" dirty="0"/>
              <a:t>-Consecuencias</a:t>
            </a:r>
          </a:p>
          <a:p>
            <a:r>
              <a:rPr lang="es-ES" dirty="0"/>
              <a:t>-Medidas preventivas</a:t>
            </a:r>
          </a:p>
        </p:txBody>
      </p:sp>
    </p:spTree>
    <p:extLst>
      <p:ext uri="{BB962C8B-B14F-4D97-AF65-F5344CB8AC3E}">
        <p14:creationId xmlns:p14="http://schemas.microsoft.com/office/powerpoint/2010/main" val="1175316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5BC80-0CD8-4E7B-B469-ED7A2B2D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Reflexión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Ondas doradas en el agua">
            <a:extLst>
              <a:ext uri="{FF2B5EF4-FFF2-40B4-BE49-F238E27FC236}">
                <a16:creationId xmlns:a16="http://schemas.microsoft.com/office/drawing/2014/main" id="{6DA9DA49-2A89-4C64-85DB-057612335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58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D3BEBB-392F-415F-BBFD-3503A4531F8E}"/>
              </a:ext>
            </a:extLst>
          </p:cNvPr>
          <p:cNvSpPr txBox="1"/>
          <p:nvPr/>
        </p:nvSpPr>
        <p:spPr>
          <a:xfrm>
            <a:off x="7464614" y="4673073"/>
            <a:ext cx="3553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Reflexión oral sobre lo aprendido</a:t>
            </a:r>
          </a:p>
          <a:p>
            <a:r>
              <a:rPr lang="es-ES" dirty="0"/>
              <a:t>durante la realización de la práctica.</a:t>
            </a:r>
          </a:p>
        </p:txBody>
      </p:sp>
    </p:spTree>
    <p:extLst>
      <p:ext uri="{BB962C8B-B14F-4D97-AF65-F5344CB8AC3E}">
        <p14:creationId xmlns:p14="http://schemas.microsoft.com/office/powerpoint/2010/main" val="1526877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36</Words>
  <Application>Microsoft Office PowerPoint</Application>
  <PresentationFormat>Panorámica</PresentationFormat>
  <Paragraphs>11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RIESGOS NATURALES</vt:lpstr>
      <vt:lpstr>Tornados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RIESGOS NATURALES</dc:title>
  <dc:creator>Ignacio Julián Sánchez Campos</dc:creator>
  <cp:lastModifiedBy>Ignacio Julián Sánchez Campos</cp:lastModifiedBy>
  <cp:revision>1</cp:revision>
  <dcterms:created xsi:type="dcterms:W3CDTF">2021-04-16T09:32:45Z</dcterms:created>
  <dcterms:modified xsi:type="dcterms:W3CDTF">2021-04-16T09:43:27Z</dcterms:modified>
</cp:coreProperties>
</file>